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E85E"/>
    <a:srgbClr val="FE5F5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92835-40AA-42BD-9714-56C54261BD55}" v="43" dt="2024-01-14T10:28:12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1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tir Adam" userId="b1050011-4919-420f-9cb1-a90ef466a44b" providerId="ADAL" clId="{E7792835-40AA-42BD-9714-56C54261BD55}"/>
    <pc:docChg chg="undo custSel addSld delSld modSld sldOrd modMainMaster">
      <pc:chgData name="Chatir Adam" userId="b1050011-4919-420f-9cb1-a90ef466a44b" providerId="ADAL" clId="{E7792835-40AA-42BD-9714-56C54261BD55}" dt="2024-01-14T10:30:09.075" v="261" actId="478"/>
      <pc:docMkLst>
        <pc:docMk/>
      </pc:docMkLst>
      <pc:sldChg chg="addSp delSp modSp mod setBg">
        <pc:chgData name="Chatir Adam" userId="b1050011-4919-420f-9cb1-a90ef466a44b" providerId="ADAL" clId="{E7792835-40AA-42BD-9714-56C54261BD55}" dt="2024-01-12T14:12:52.136" v="138" actId="207"/>
        <pc:sldMkLst>
          <pc:docMk/>
          <pc:sldMk cId="2123046156" sldId="256"/>
        </pc:sldMkLst>
        <pc:spChg chg="add mod">
          <ac:chgData name="Chatir Adam" userId="b1050011-4919-420f-9cb1-a90ef466a44b" providerId="ADAL" clId="{E7792835-40AA-42BD-9714-56C54261BD55}" dt="2024-01-12T14:12:52.136" v="138" actId="207"/>
          <ac:spMkLst>
            <pc:docMk/>
            <pc:sldMk cId="2123046156" sldId="256"/>
            <ac:spMk id="2" creationId="{06E33BC0-D4C9-170B-6F85-90A20C434802}"/>
          </ac:spMkLst>
        </pc:spChg>
        <pc:spChg chg="del mod">
          <ac:chgData name="Chatir Adam" userId="b1050011-4919-420f-9cb1-a90ef466a44b" providerId="ADAL" clId="{E7792835-40AA-42BD-9714-56C54261BD55}" dt="2024-01-12T10:56:21.414" v="104" actId="478"/>
          <ac:spMkLst>
            <pc:docMk/>
            <pc:sldMk cId="2123046156" sldId="256"/>
            <ac:spMk id="6" creationId="{94AA65A4-4A28-0328-797F-3D7F16433EA3}"/>
          </ac:spMkLst>
        </pc:spChg>
      </pc:sldChg>
      <pc:sldChg chg="addSp modSp mod">
        <pc:chgData name="Chatir Adam" userId="b1050011-4919-420f-9cb1-a90ef466a44b" providerId="ADAL" clId="{E7792835-40AA-42BD-9714-56C54261BD55}" dt="2024-01-12T10:58:15.389" v="120" actId="339"/>
        <pc:sldMkLst>
          <pc:docMk/>
          <pc:sldMk cId="1744734383" sldId="257"/>
        </pc:sldMkLst>
        <pc:spChg chg="add mod">
          <ac:chgData name="Chatir Adam" userId="b1050011-4919-420f-9cb1-a90ef466a44b" providerId="ADAL" clId="{E7792835-40AA-42BD-9714-56C54261BD55}" dt="2024-01-12T10:56:18.040" v="103" actId="20577"/>
          <ac:spMkLst>
            <pc:docMk/>
            <pc:sldMk cId="1744734383" sldId="257"/>
            <ac:spMk id="2" creationId="{304D4C05-0021-7344-2F9A-07BD9EFBBA7B}"/>
          </ac:spMkLst>
        </pc:spChg>
        <pc:graphicFrameChg chg="add mod modGraphic">
          <ac:chgData name="Chatir Adam" userId="b1050011-4919-420f-9cb1-a90ef466a44b" providerId="ADAL" clId="{E7792835-40AA-42BD-9714-56C54261BD55}" dt="2024-01-12T10:58:15.389" v="120" actId="339"/>
          <ac:graphicFrameMkLst>
            <pc:docMk/>
            <pc:sldMk cId="1744734383" sldId="257"/>
            <ac:graphicFrameMk id="3" creationId="{3DA71D37-4907-CF0D-1EB0-9D7319828E63}"/>
          </ac:graphicFrameMkLst>
        </pc:graphicFrameChg>
      </pc:sldChg>
      <pc:sldChg chg="addSp delSp modSp add mod modTransition setBg">
        <pc:chgData name="Chatir Adam" userId="b1050011-4919-420f-9cb1-a90ef466a44b" providerId="ADAL" clId="{E7792835-40AA-42BD-9714-56C54261BD55}" dt="2024-01-12T14:16:01.062" v="177" actId="1076"/>
        <pc:sldMkLst>
          <pc:docMk/>
          <pc:sldMk cId="1356982369" sldId="258"/>
        </pc:sldMkLst>
        <pc:spChg chg="add del mod">
          <ac:chgData name="Chatir Adam" userId="b1050011-4919-420f-9cb1-a90ef466a44b" providerId="ADAL" clId="{E7792835-40AA-42BD-9714-56C54261BD55}" dt="2024-01-12T14:13:08.152" v="140" actId="478"/>
          <ac:spMkLst>
            <pc:docMk/>
            <pc:sldMk cId="1356982369" sldId="258"/>
            <ac:spMk id="4" creationId="{8F82E01F-16F4-5223-6866-B0C3C38B4A70}"/>
          </ac:spMkLst>
        </pc:spChg>
        <pc:spChg chg="add del mod">
          <ac:chgData name="Chatir Adam" userId="b1050011-4919-420f-9cb1-a90ef466a44b" providerId="ADAL" clId="{E7792835-40AA-42BD-9714-56C54261BD55}" dt="2024-01-12T14:15:55.951" v="175" actId="478"/>
          <ac:spMkLst>
            <pc:docMk/>
            <pc:sldMk cId="1356982369" sldId="258"/>
            <ac:spMk id="5" creationId="{856F6D88-84DF-727C-9C83-C61B2808373C}"/>
          </ac:spMkLst>
        </pc:spChg>
        <pc:graphicFrameChg chg="add mod modGraphic">
          <ac:chgData name="Chatir Adam" userId="b1050011-4919-420f-9cb1-a90ef466a44b" providerId="ADAL" clId="{E7792835-40AA-42BD-9714-56C54261BD55}" dt="2024-01-12T14:16:01.062" v="177" actId="1076"/>
          <ac:graphicFrameMkLst>
            <pc:docMk/>
            <pc:sldMk cId="1356982369" sldId="258"/>
            <ac:graphicFrameMk id="2" creationId="{BF57AF3B-0236-3E66-8449-0D224D0FADD2}"/>
          </ac:graphicFrameMkLst>
        </pc:graphicFrameChg>
        <pc:picChg chg="add mod">
          <ac:chgData name="Chatir Adam" userId="b1050011-4919-420f-9cb1-a90ef466a44b" providerId="ADAL" clId="{E7792835-40AA-42BD-9714-56C54261BD55}" dt="2024-01-12T14:15:59.264" v="176" actId="1076"/>
          <ac:picMkLst>
            <pc:docMk/>
            <pc:sldMk cId="1356982369" sldId="258"/>
            <ac:picMk id="3" creationId="{A1A1FB63-A308-7807-38D5-720622DBBBC5}"/>
          </ac:picMkLst>
        </pc:picChg>
      </pc:sldChg>
      <pc:sldChg chg="addSp delSp modSp add mod ord setBg">
        <pc:chgData name="Chatir Adam" userId="b1050011-4919-420f-9cb1-a90ef466a44b" providerId="ADAL" clId="{E7792835-40AA-42BD-9714-56C54261BD55}" dt="2024-01-14T10:30:09.075" v="261" actId="478"/>
        <pc:sldMkLst>
          <pc:docMk/>
          <pc:sldMk cId="2302359288" sldId="259"/>
        </pc:sldMkLst>
        <pc:spChg chg="mod">
          <ac:chgData name="Chatir Adam" userId="b1050011-4919-420f-9cb1-a90ef466a44b" providerId="ADAL" clId="{E7792835-40AA-42BD-9714-56C54261BD55}" dt="2024-01-12T14:16:36.297" v="182" actId="207"/>
          <ac:spMkLst>
            <pc:docMk/>
            <pc:sldMk cId="2302359288" sldId="259"/>
            <ac:spMk id="2" creationId="{304D4C05-0021-7344-2F9A-07BD9EFBBA7B}"/>
          </ac:spMkLst>
        </pc:spChg>
        <pc:spChg chg="add del mod">
          <ac:chgData name="Chatir Adam" userId="b1050011-4919-420f-9cb1-a90ef466a44b" providerId="ADAL" clId="{E7792835-40AA-42BD-9714-56C54261BD55}" dt="2024-01-14T10:30:09.075" v="261" actId="478"/>
          <ac:spMkLst>
            <pc:docMk/>
            <pc:sldMk cId="2302359288" sldId="259"/>
            <ac:spMk id="3" creationId="{96DB00CC-BFCE-532B-2864-ECC8BBE252A7}"/>
          </ac:spMkLst>
        </pc:spChg>
        <pc:spChg chg="add mod ord">
          <ac:chgData name="Chatir Adam" userId="b1050011-4919-420f-9cb1-a90ef466a44b" providerId="ADAL" clId="{E7792835-40AA-42BD-9714-56C54261BD55}" dt="2024-01-14T10:28:01.866" v="256" actId="207"/>
          <ac:spMkLst>
            <pc:docMk/>
            <pc:sldMk cId="2302359288" sldId="259"/>
            <ac:spMk id="4" creationId="{78F88B06-9AFE-A775-DF27-5DA26DDCBF19}"/>
          </ac:spMkLst>
        </pc:spChg>
        <pc:graphicFrameChg chg="del">
          <ac:chgData name="Chatir Adam" userId="b1050011-4919-420f-9cb1-a90ef466a44b" providerId="ADAL" clId="{E7792835-40AA-42BD-9714-56C54261BD55}" dt="2024-01-12T14:10:58.725" v="124" actId="478"/>
          <ac:graphicFrameMkLst>
            <pc:docMk/>
            <pc:sldMk cId="2302359288" sldId="259"/>
            <ac:graphicFrameMk id="3" creationId="{3DA71D37-4907-CF0D-1EB0-9D7319828E63}"/>
          </ac:graphicFrameMkLst>
        </pc:graphicFrameChg>
        <pc:graphicFrameChg chg="add mod modGraphic">
          <ac:chgData name="Chatir Adam" userId="b1050011-4919-420f-9cb1-a90ef466a44b" providerId="ADAL" clId="{E7792835-40AA-42BD-9714-56C54261BD55}" dt="2024-01-12T14:18:34.812" v="232" actId="1076"/>
          <ac:graphicFrameMkLst>
            <pc:docMk/>
            <pc:sldMk cId="2302359288" sldId="259"/>
            <ac:graphicFrameMk id="5" creationId="{CDD5D25E-DD9F-B7AD-A6EF-759748B06ACB}"/>
          </ac:graphicFrameMkLst>
        </pc:graphicFrameChg>
      </pc:sldChg>
      <pc:sldChg chg="addSp modSp add mod modTransition">
        <pc:chgData name="Chatir Adam" userId="b1050011-4919-420f-9cb1-a90ef466a44b" providerId="ADAL" clId="{E7792835-40AA-42BD-9714-56C54261BD55}" dt="2024-01-12T14:19:39.272" v="254"/>
        <pc:sldMkLst>
          <pc:docMk/>
          <pc:sldMk cId="2401125243" sldId="260"/>
        </pc:sldMkLst>
        <pc:spChg chg="mod">
          <ac:chgData name="Chatir Adam" userId="b1050011-4919-420f-9cb1-a90ef466a44b" providerId="ADAL" clId="{E7792835-40AA-42BD-9714-56C54261BD55}" dt="2024-01-12T14:15:05.932" v="159" actId="207"/>
          <ac:spMkLst>
            <pc:docMk/>
            <pc:sldMk cId="2401125243" sldId="260"/>
            <ac:spMk id="2" creationId="{304D4C05-0021-7344-2F9A-07BD9EFBBA7B}"/>
          </ac:spMkLst>
        </pc:spChg>
        <pc:graphicFrameChg chg="add mod modGraphic">
          <ac:chgData name="Chatir Adam" userId="b1050011-4919-420f-9cb1-a90ef466a44b" providerId="ADAL" clId="{E7792835-40AA-42BD-9714-56C54261BD55}" dt="2024-01-12T14:19:20.059" v="241"/>
          <ac:graphicFrameMkLst>
            <pc:docMk/>
            <pc:sldMk cId="2401125243" sldId="260"/>
            <ac:graphicFrameMk id="3" creationId="{E159F249-EBA8-346E-EEA3-0E9B88C8DE63}"/>
          </ac:graphicFrameMkLst>
        </pc:graphicFrameChg>
      </pc:sldChg>
      <pc:sldChg chg="add del">
        <pc:chgData name="Chatir Adam" userId="b1050011-4919-420f-9cb1-a90ef466a44b" providerId="ADAL" clId="{E7792835-40AA-42BD-9714-56C54261BD55}" dt="2024-01-12T14:15:08.874" v="161"/>
        <pc:sldMkLst>
          <pc:docMk/>
          <pc:sldMk cId="777062200" sldId="261"/>
        </pc:sldMkLst>
      </pc:sldChg>
      <pc:sldChg chg="addSp delSp modSp add mod modTransition">
        <pc:chgData name="Chatir Adam" userId="b1050011-4919-420f-9cb1-a90ef466a44b" providerId="ADAL" clId="{E7792835-40AA-42BD-9714-56C54261BD55}" dt="2024-01-12T14:18:59.692" v="238"/>
        <pc:sldMkLst>
          <pc:docMk/>
          <pc:sldMk cId="3981384879" sldId="261"/>
        </pc:sldMkLst>
        <pc:spChg chg="del">
          <ac:chgData name="Chatir Adam" userId="b1050011-4919-420f-9cb1-a90ef466a44b" providerId="ADAL" clId="{E7792835-40AA-42BD-9714-56C54261BD55}" dt="2024-01-12T14:17:16.121" v="200" actId="478"/>
          <ac:spMkLst>
            <pc:docMk/>
            <pc:sldMk cId="3981384879" sldId="261"/>
            <ac:spMk id="2" creationId="{304D4C05-0021-7344-2F9A-07BD9EFBBA7B}"/>
          </ac:spMkLst>
        </pc:spChg>
        <pc:spChg chg="del">
          <ac:chgData name="Chatir Adam" userId="b1050011-4919-420f-9cb1-a90ef466a44b" providerId="ADAL" clId="{E7792835-40AA-42BD-9714-56C54261BD55}" dt="2024-01-12T14:17:16.121" v="200" actId="478"/>
          <ac:spMkLst>
            <pc:docMk/>
            <pc:sldMk cId="3981384879" sldId="261"/>
            <ac:spMk id="4" creationId="{78F88B06-9AFE-A775-DF27-5DA26DDCBF19}"/>
          </ac:spMkLst>
        </pc:spChg>
        <pc:graphicFrameChg chg="add del mod">
          <ac:chgData name="Chatir Adam" userId="b1050011-4919-420f-9cb1-a90ef466a44b" providerId="ADAL" clId="{E7792835-40AA-42BD-9714-56C54261BD55}" dt="2024-01-12T14:18:31.737" v="231" actId="478"/>
          <ac:graphicFrameMkLst>
            <pc:docMk/>
            <pc:sldMk cId="3981384879" sldId="261"/>
            <ac:graphicFrameMk id="3" creationId="{9C44DC98-F949-2209-9D89-223DAFF590DB}"/>
          </ac:graphicFrameMkLst>
        </pc:graphicFrameChg>
        <pc:graphicFrameChg chg="add mod modGraphic">
          <ac:chgData name="Chatir Adam" userId="b1050011-4919-420f-9cb1-a90ef466a44b" providerId="ADAL" clId="{E7792835-40AA-42BD-9714-56C54261BD55}" dt="2024-01-12T14:18:59.692" v="238"/>
          <ac:graphicFrameMkLst>
            <pc:docMk/>
            <pc:sldMk cId="3981384879" sldId="261"/>
            <ac:graphicFrameMk id="5" creationId="{76A929D8-6638-DD80-406B-15E4709D0C06}"/>
          </ac:graphicFrameMkLst>
        </pc:graphicFrameChg>
      </pc:sldChg>
      <pc:sldMasterChg chg="setBg modSldLayout">
        <pc:chgData name="Chatir Adam" userId="b1050011-4919-420f-9cb1-a90ef466a44b" providerId="ADAL" clId="{E7792835-40AA-42BD-9714-56C54261BD55}" dt="2024-01-12T10:52:15.156" v="32"/>
        <pc:sldMasterMkLst>
          <pc:docMk/>
          <pc:sldMasterMk cId="4085445135" sldId="2147483648"/>
        </pc:sldMasterMkLst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978761390" sldId="2147483649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2645427357" sldId="2147483650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551147550" sldId="2147483651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2620707516" sldId="2147483652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393800962" sldId="2147483653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1582095096" sldId="2147483654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2922740866" sldId="2147483655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559848746" sldId="2147483656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1624290154" sldId="2147483657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458537334" sldId="2147483658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566534017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0B94-7E01-78AE-0F74-4E77C8156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  <a:endParaRPr lang="fr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D8EC2-08A9-224B-5474-A93ACA384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C35C6-E28E-F035-C66A-156C11BB5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E6DD7-EF90-5DC1-CD4F-85ABCABE5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5660C-9C49-CE87-F5CC-B8C06E47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8761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0387-D33B-DE8A-1162-2C92E935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9ACBA-2439-0F11-3E32-B00D0975D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A5452-0844-A9E7-8401-E84FE733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9B3CA-2E1D-E197-7809-6024ACDD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D3E1-218F-B351-50C6-93DCEF8A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853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ECEF40-02E0-AE24-BE8B-0F58B548B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BD9A5-6BD4-5452-5B4B-795BF89D0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96E4B-2F1D-C2A2-D5F5-A178B89F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4F8AA-3308-A199-0953-3BE67514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74BD8-70A7-9F78-5752-96C0B0D8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653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9FC7-12FB-6103-8D23-EECCBF54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ECF3F-076E-D64B-5C36-9A8531201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55672-357E-4203-5A2C-E6F9BC49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E0E4-9DB5-CC82-B69B-EB422266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F08C6-F092-0071-C1D5-E3074F4B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4542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A64E-FF77-0E12-86BB-8E43F16D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3D5F5-B3EB-30B7-2A54-3D62C1650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DE1C9-2939-3F50-66D4-04F23320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D2E14-DCF0-934F-7D60-5CCB2014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893B1-95FD-0F6A-9BE7-EFB53D32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14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72E4-088E-2122-6BC3-3E1C9289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8800B-7AA5-8B2F-BF08-0A4A189BC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9C49E-CE35-00F9-91CD-ED10A2C75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65A9F-5354-9F43-A6D6-E9805350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A2E8A-39E6-B593-0641-4A256E18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6E3BF-67A5-CDC2-EDB6-5BAEEAC2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070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FD28-BCFD-DE56-91D5-906C4036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3D2F7-4AB1-159F-CF54-C3A2200BE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69B50-57F8-DF88-2322-9CBCAFAE1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94AB4-4858-9311-F70D-621100197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EAA45-828E-5B92-C149-D4133AED1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8F419-AE20-DC91-1926-9A7F1CF7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A12E8C-CF62-1BCF-2D12-CA16AAAA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3BABA-3942-5B71-1D3E-574BF702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380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BC35-ED29-CD65-B30E-B74C248B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2E7D61-C48C-F62B-08CF-AA5EB5C8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049A3-0256-F2D4-E5EC-145050A6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91FF7-1E06-BC3A-FDB0-9349CA25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209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94202B-E387-3D5F-9E46-578CD0DC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BD115-5487-13E8-11FB-F1B611EEF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EBFC-D1BB-FE69-EBD3-5DCBD7F7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274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4250-317D-32FA-E047-703F2172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B7E38-F709-5E78-0470-9255E92F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E39B2-C51A-41E2-AE37-8179FEC82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4254A-0EE8-42D0-1378-4BC8B6E4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CEFBA-18A5-827C-7DA4-F03F268F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A589A-ACF5-2C43-C3D6-787D38BD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984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6FAE-ADF0-A807-E77C-EEF0C20A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65DE6-E5D0-27E8-62DB-6A41F9D7D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8714E-2B33-C8C5-2F54-069787AC3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571BF-21B8-C0D6-60E6-27D291D2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1346E-D7EF-F155-F3A1-44443DF7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78817-5F14-3DB3-125E-22466333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2429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2C8A0-2CEB-5323-3DF1-74802F41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31943-50EC-C9BE-9A64-712B59E2B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E0AD8-BC45-B153-DD97-8BC303C20B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anchang" pitchFamily="50" charset="0"/>
              </a:defRPr>
            </a:lvl1pPr>
          </a:lstStyle>
          <a:p>
            <a:fld id="{1922E79C-6F0F-4982-ACF3-689FABDA9483}" type="datetimeFigureOut">
              <a:rPr lang="fr-CH" smtClean="0"/>
              <a:pPr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0D324-B522-BF67-BA5C-A83036A52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anchang" pitchFamily="50" charset="0"/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A2F7-4B50-BE81-94CF-FD3888A0A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anchang" pitchFamily="50" charset="0"/>
              </a:defRPr>
            </a:lvl1pPr>
          </a:lstStyle>
          <a:p>
            <a:fld id="{3FD23560-2862-41F9-BCB3-E4D864BA8014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544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anchang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nchang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nchang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nchang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Panchang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Panchang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33BC0-D4C9-170B-6F85-90A20C434802}"/>
              </a:ext>
            </a:extLst>
          </p:cNvPr>
          <p:cNvSpPr txBox="1"/>
          <p:nvPr/>
        </p:nvSpPr>
        <p:spPr>
          <a:xfrm>
            <a:off x="2245743" y="3105834"/>
            <a:ext cx="770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solidFill>
                  <a:schemeClr val="bg1"/>
                </a:solidFill>
                <a:latin typeface="Panchang" pitchFamily="50" charset="0"/>
              </a:rPr>
              <a:t>EVER?</a:t>
            </a:r>
            <a:endParaRPr lang="fr-CH" sz="2000" spc="300" dirty="0">
              <a:solidFill>
                <a:schemeClr val="bg1"/>
              </a:solidFill>
              <a:latin typeface="Panchan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4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2245743" y="3105834"/>
            <a:ext cx="770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INTRODUCING</a:t>
            </a:r>
            <a:endParaRPr lang="fr-CH" sz="2000" spc="300" dirty="0">
              <a:latin typeface="Panchang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DA71D37-4907-CF0D-1EB0-9D7319828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3213650"/>
                  </p:ext>
                </p:extLst>
              </p:nvPr>
            </p:nvGraphicFramePr>
            <p:xfrm>
              <a:off x="3463161" y="7119305"/>
              <a:ext cx="5265676" cy="13435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65676" cy="13435566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21403" ay="-1539536" az="-9661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DA71D37-4907-CF0D-1EB0-9D7319828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3161" y="7119305"/>
                <a:ext cx="5265676" cy="134355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73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1A1FB63-A308-7807-38D5-720622DBB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6721" y="2720197"/>
            <a:ext cx="3018559" cy="1872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F57AF3B-0236-3E66-8449-0D224D0FAD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7612337"/>
                  </p:ext>
                </p:extLst>
              </p:nvPr>
            </p:nvGraphicFramePr>
            <p:xfrm>
              <a:off x="3419224" y="3175958"/>
              <a:ext cx="5353553" cy="133806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53553" cy="13380665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521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F57AF3B-0236-3E66-8449-0D224D0FAD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9224" y="3175958"/>
                <a:ext cx="5353553" cy="133806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98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F88B06-9AFE-A775-DF27-5DA26DDCBF19}"/>
              </a:ext>
            </a:extLst>
          </p:cNvPr>
          <p:cNvSpPr/>
          <p:nvPr/>
        </p:nvSpPr>
        <p:spPr>
          <a:xfrm>
            <a:off x="5301444" y="3053752"/>
            <a:ext cx="1564254" cy="504274"/>
          </a:xfrm>
          <a:prstGeom prst="roundRect">
            <a:avLst>
              <a:gd name="adj" fmla="val 10056"/>
            </a:avLst>
          </a:prstGeom>
          <a:solidFill>
            <a:srgbClr val="FE5F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5273616" y="3105834"/>
            <a:ext cx="164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solidFill>
                  <a:srgbClr val="F8F8F8"/>
                </a:solidFill>
                <a:latin typeface="Panchang" pitchFamily="50" charset="0"/>
              </a:rPr>
              <a:t>DEMO</a:t>
            </a:r>
            <a:endParaRPr lang="fr-CH" sz="2000" spc="300" dirty="0">
              <a:solidFill>
                <a:srgbClr val="F8F8F8"/>
              </a:solidFill>
              <a:latin typeface="Panchang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DD5D25E-DD9F-B7AD-A6EF-759748B06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1367011"/>
                  </p:ext>
                </p:extLst>
              </p:nvPr>
            </p:nvGraphicFramePr>
            <p:xfrm>
              <a:off x="13335453" y="1203551"/>
              <a:ext cx="4389644" cy="136388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89644" cy="13638826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DD5D25E-DD9F-B7AD-A6EF-759748B06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453" y="1203551"/>
                <a:ext cx="4389644" cy="136388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35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76A929D8-6638-DD80-406B-15E4709D0C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5774382"/>
                  </p:ext>
                </p:extLst>
              </p:nvPr>
            </p:nvGraphicFramePr>
            <p:xfrm>
              <a:off x="8589281" y="1203551"/>
              <a:ext cx="4389644" cy="136388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89644" cy="13638824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76A929D8-6638-DD80-406B-15E4709D0C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9281" y="1203551"/>
                <a:ext cx="4389644" cy="136388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38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2245743" y="3105834"/>
            <a:ext cx="770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THANK YOU</a:t>
            </a:r>
            <a:endParaRPr lang="fr-CH" sz="2000" spc="300" dirty="0">
              <a:latin typeface="Panchang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159F249-EBA8-346E-EEA3-0E9B88C8D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0116286"/>
                  </p:ext>
                </p:extLst>
              </p:nvPr>
            </p:nvGraphicFramePr>
            <p:xfrm>
              <a:off x="-5300890" y="1203550"/>
              <a:ext cx="4389645" cy="136388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89645" cy="13638825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159F249-EBA8-346E-EEA3-0E9B88C8D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300890" y="1203550"/>
                <a:ext cx="4389645" cy="136388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12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</Words>
  <Application>Microsoft Office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Panchang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Cloud</dc:creator>
  <cp:lastModifiedBy>Adam Cloud</cp:lastModifiedBy>
  <cp:revision>1</cp:revision>
  <dcterms:created xsi:type="dcterms:W3CDTF">2024-01-11T14:03:38Z</dcterms:created>
  <dcterms:modified xsi:type="dcterms:W3CDTF">2024-01-14T10:30:19Z</dcterms:modified>
</cp:coreProperties>
</file>